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93" r:id="rId3"/>
    <p:sldId id="294" r:id="rId4"/>
    <p:sldId id="295" r:id="rId5"/>
    <p:sldId id="296" r:id="rId6"/>
    <p:sldId id="291" r:id="rId7"/>
    <p:sldId id="285" r:id="rId8"/>
    <p:sldId id="286" r:id="rId9"/>
    <p:sldId id="288" r:id="rId10"/>
    <p:sldId id="287" r:id="rId11"/>
    <p:sldId id="289" r:id="rId12"/>
    <p:sldId id="278" r:id="rId13"/>
    <p:sldId id="277" r:id="rId14"/>
    <p:sldId id="282" r:id="rId15"/>
    <p:sldId id="284" r:id="rId16"/>
    <p:sldId id="281" r:id="rId17"/>
    <p:sldId id="283" r:id="rId18"/>
    <p:sldId id="279" r:id="rId19"/>
    <p:sldId id="272" r:id="rId20"/>
    <p:sldId id="273" r:id="rId21"/>
    <p:sldId id="274" r:id="rId22"/>
    <p:sldId id="275" r:id="rId23"/>
    <p:sldId id="263" r:id="rId24"/>
    <p:sldId id="268" r:id="rId25"/>
    <p:sldId id="265" r:id="rId26"/>
    <p:sldId id="264" r:id="rId27"/>
    <p:sldId id="270" r:id="rId28"/>
    <p:sldId id="269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1208" id="{FB043859-A7A2-4B59-9713-71961AA0D89C}">
          <p14:sldIdLst>
            <p14:sldId id="293"/>
            <p14:sldId id="294"/>
            <p14:sldId id="295"/>
            <p14:sldId id="296"/>
            <p14:sldId id="291"/>
          </p14:sldIdLst>
        </p14:section>
        <p14:section name="1123" id="{10C9D934-C28E-4362-AF85-6A413A738F27}">
          <p14:sldIdLst>
            <p14:sldId id="285"/>
            <p14:sldId id="286"/>
            <p14:sldId id="288"/>
            <p14:sldId id="287"/>
            <p14:sldId id="289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0" autoAdjust="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1" y="1842595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667414" y="721446"/>
            <a:ext cx="350519" cy="4907138"/>
          </a:xfrm>
          <a:prstGeom prst="bentConnector4">
            <a:avLst>
              <a:gd name="adj1" fmla="val -65218"/>
              <a:gd name="adj2" fmla="val 10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210997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8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437322" y="2987613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13516" y="3620068"/>
            <a:ext cx="172707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</p:spTree>
    <p:extLst>
      <p:ext uri="{BB962C8B-B14F-4D97-AF65-F5344CB8AC3E}">
        <p14:creationId xmlns:p14="http://schemas.microsoft.com/office/powerpoint/2010/main" val="159199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DEBCA-13F3-48C2-9802-1085F65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r>
              <a:rPr lang="zh-TW" altLang="en-US" dirty="0"/>
              <a:t>偵測多人骨架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1258BC3-727C-4F7F-82B2-790B91B5AE78}"/>
              </a:ext>
            </a:extLst>
          </p:cNvPr>
          <p:cNvSpPr/>
          <p:nvPr/>
        </p:nvSpPr>
        <p:spPr>
          <a:xfrm>
            <a:off x="2989879" y="2486696"/>
            <a:ext cx="1797709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用 </a:t>
            </a:r>
            <a:r>
              <a:rPr lang="en-US" altLang="zh-TW" sz="1600" dirty="0"/>
              <a:t>YOLOv4(7)</a:t>
            </a:r>
          </a:p>
          <a:p>
            <a:pPr algn="ctr"/>
            <a:r>
              <a:rPr lang="zh-TW" altLang="en-US" sz="1600" dirty="0"/>
              <a:t>找出畫面中的人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026495-FE9A-4C11-9DD9-AA1EEFDB7F46}"/>
              </a:ext>
            </a:extLst>
          </p:cNvPr>
          <p:cNvSpPr/>
          <p:nvPr/>
        </p:nvSpPr>
        <p:spPr>
          <a:xfrm>
            <a:off x="1375445" y="2396905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EF97F4-4E3B-49C8-869F-D53254AFBFC6}"/>
              </a:ext>
            </a:extLst>
          </p:cNvPr>
          <p:cNvSpPr txBox="1"/>
          <p:nvPr/>
        </p:nvSpPr>
        <p:spPr>
          <a:xfrm>
            <a:off x="2382725" y="2247576"/>
            <a:ext cx="604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畫面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AB56E45-1D10-4489-AFF7-90382BBDC14B}"/>
              </a:ext>
            </a:extLst>
          </p:cNvPr>
          <p:cNvCxnSpPr>
            <a:cxnSpLocks/>
            <a:stCxn id="6" idx="6"/>
            <a:endCxn id="4" idx="1"/>
          </p:cNvCxnSpPr>
          <p:nvPr/>
        </p:nvCxnSpPr>
        <p:spPr>
          <a:xfrm>
            <a:off x="2323611" y="2720755"/>
            <a:ext cx="666268" cy="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C2DAC1-7421-491B-A836-00EBE184392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4787588" y="2721240"/>
            <a:ext cx="995122" cy="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FE704F-7127-41DE-BBF6-FDC0EB4120C5}"/>
              </a:ext>
            </a:extLst>
          </p:cNvPr>
          <p:cNvSpPr/>
          <p:nvPr/>
        </p:nvSpPr>
        <p:spPr>
          <a:xfrm>
            <a:off x="5782710" y="2486696"/>
            <a:ext cx="1199089" cy="469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Mediapipe</a:t>
            </a:r>
            <a:endParaRPr lang="en-US" altLang="zh-TW" sz="1400" dirty="0"/>
          </a:p>
          <a:p>
            <a:pPr algn="ctr"/>
            <a:r>
              <a:rPr lang="zh-TW" altLang="en-US" sz="1400" dirty="0"/>
              <a:t>找骨架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B026DE0-D421-472B-9C8A-9A17CA5CCD7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76869" y="2721240"/>
            <a:ext cx="204930" cy="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F7E741-DA6C-42E5-8DD6-A3A2920745A8}"/>
              </a:ext>
            </a:extLst>
          </p:cNvPr>
          <p:cNvSpPr txBox="1"/>
          <p:nvPr/>
        </p:nvSpPr>
        <p:spPr>
          <a:xfrm>
            <a:off x="4781149" y="2247576"/>
            <a:ext cx="823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</p:spTree>
    <p:extLst>
      <p:ext uri="{BB962C8B-B14F-4D97-AF65-F5344CB8AC3E}">
        <p14:creationId xmlns:p14="http://schemas.microsoft.com/office/powerpoint/2010/main" val="425682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3165628" y="1711105"/>
            <a:ext cx="0" cy="5149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750588" y="1711105"/>
            <a:ext cx="0" cy="506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487948" y="1711105"/>
            <a:ext cx="0" cy="50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3123709" y="3576120"/>
            <a:ext cx="108981" cy="531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678523" y="1096831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</p:cNvCxnSpPr>
          <p:nvPr/>
        </p:nvCxnSpPr>
        <p:spPr>
          <a:xfrm flipV="1">
            <a:off x="1204969" y="1664052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550404" y="1540942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353601" y="361398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361052" y="3770562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3172067" y="4117905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524008" y="4472515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704712" y="4129611"/>
            <a:ext cx="111785" cy="66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4111258" y="1091327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996439" y="4232881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8068951" y="1620570"/>
            <a:ext cx="0" cy="515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832261" y="108893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4760605" y="4784625"/>
            <a:ext cx="1750013" cy="1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433347" y="4795205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713312" y="4935139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716874" y="5397857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481608" y="5927657"/>
            <a:ext cx="1590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419605" y="10837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8023686" y="5927658"/>
            <a:ext cx="96613" cy="60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308151" y="6057026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C738CC9-8C28-467D-8BDA-AA942AAA651F}"/>
              </a:ext>
            </a:extLst>
          </p:cNvPr>
          <p:cNvSpPr txBox="1">
            <a:spLocks/>
          </p:cNvSpPr>
          <p:nvPr/>
        </p:nvSpPr>
        <p:spPr>
          <a:xfrm>
            <a:off x="532479" y="328213"/>
            <a:ext cx="8596668" cy="703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偵測多人骨架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57A5759-0902-4FDC-A0B6-895C4AEBE0FC}"/>
              </a:ext>
            </a:extLst>
          </p:cNvPr>
          <p:cNvCxnSpPr>
            <a:cxnSpLocks/>
          </p:cNvCxnSpPr>
          <p:nvPr/>
        </p:nvCxnSpPr>
        <p:spPr>
          <a:xfrm>
            <a:off x="1768641" y="1711105"/>
            <a:ext cx="0" cy="516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9531D9A-7524-4BF4-A137-F3BB91669A33}"/>
              </a:ext>
            </a:extLst>
          </p:cNvPr>
          <p:cNvSpPr/>
          <p:nvPr/>
        </p:nvSpPr>
        <p:spPr>
          <a:xfrm>
            <a:off x="1707918" y="1664052"/>
            <a:ext cx="104091" cy="19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1E60461-81DA-4D91-8C72-955DDDE39B7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59964" y="3576120"/>
            <a:ext cx="1412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F2FF0E1-3A63-44BF-81A6-43B01C4E7744}"/>
              </a:ext>
            </a:extLst>
          </p:cNvPr>
          <p:cNvSpPr txBox="1"/>
          <p:nvPr/>
        </p:nvSpPr>
        <p:spPr>
          <a:xfrm>
            <a:off x="2038869" y="2285465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尋找人物</a:t>
            </a: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2C7B96F2-82C1-4468-9699-22BDCE2386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837" y="2303027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BE3FBD75-40FB-4D74-B1AE-ACAC77ABCFB5}"/>
              </a:ext>
            </a:extLst>
          </p:cNvPr>
          <p:cNvCxnSpPr>
            <a:cxnSpLocks/>
          </p:cNvCxnSpPr>
          <p:nvPr/>
        </p:nvCxnSpPr>
        <p:spPr>
          <a:xfrm>
            <a:off x="3204098" y="3665355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DA5308F2-5922-49CE-A881-5BB16D37BFB4}"/>
              </a:ext>
            </a:extLst>
          </p:cNvPr>
          <p:cNvCxnSpPr>
            <a:cxnSpLocks/>
          </p:cNvCxnSpPr>
          <p:nvPr/>
        </p:nvCxnSpPr>
        <p:spPr>
          <a:xfrm>
            <a:off x="4812110" y="424797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D9B771FF-884A-4E8C-8285-5BCC725480D0}"/>
              </a:ext>
            </a:extLst>
          </p:cNvPr>
          <p:cNvCxnSpPr>
            <a:cxnSpLocks/>
          </p:cNvCxnSpPr>
          <p:nvPr/>
        </p:nvCxnSpPr>
        <p:spPr>
          <a:xfrm>
            <a:off x="6518689" y="490313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FBCCE5AA-4589-48D1-99E6-A4B793EE80B3}"/>
              </a:ext>
            </a:extLst>
          </p:cNvPr>
          <p:cNvCxnSpPr>
            <a:cxnSpLocks/>
          </p:cNvCxnSpPr>
          <p:nvPr/>
        </p:nvCxnSpPr>
        <p:spPr>
          <a:xfrm>
            <a:off x="6534015" y="538083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3D4080C3-F00B-4E48-9FC6-D68A47B41482}"/>
              </a:ext>
            </a:extLst>
          </p:cNvPr>
          <p:cNvCxnSpPr>
            <a:cxnSpLocks/>
          </p:cNvCxnSpPr>
          <p:nvPr/>
        </p:nvCxnSpPr>
        <p:spPr>
          <a:xfrm>
            <a:off x="8107867" y="6024002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1318A3-03B4-490E-BDDC-B5960FB138DD}"/>
              </a:ext>
            </a:extLst>
          </p:cNvPr>
          <p:cNvSpPr txBox="1"/>
          <p:nvPr/>
        </p:nvSpPr>
        <p:spPr>
          <a:xfrm>
            <a:off x="1531487" y="1079900"/>
            <a:ext cx="47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969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589CF-E432-4C47-A523-4009BA4D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樣本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057ECD-976C-4D46-8089-61A3C36F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5" y="2690464"/>
            <a:ext cx="893318" cy="887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3B5E8B-1324-494C-A96E-0866D02A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1930400"/>
            <a:ext cx="1975691" cy="20868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4E7042-8211-4EB7-AE7D-5AA97C842129}"/>
              </a:ext>
            </a:extLst>
          </p:cNvPr>
          <p:cNvSpPr txBox="1"/>
          <p:nvPr/>
        </p:nvSpPr>
        <p:spPr>
          <a:xfrm>
            <a:off x="746142" y="1587309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無效樣本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406253-EB6C-43CE-8F6E-0C6517CA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9" y="2630401"/>
            <a:ext cx="1284979" cy="94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2B3799-5F66-4548-8508-9E47AE518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11" y="1930400"/>
            <a:ext cx="2167272" cy="20016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6E5C5-360F-4518-91CE-D1D137FD896B}"/>
              </a:ext>
            </a:extLst>
          </p:cNvPr>
          <p:cNvSpPr txBox="1"/>
          <p:nvPr/>
        </p:nvSpPr>
        <p:spPr>
          <a:xfrm>
            <a:off x="4785545" y="1614228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有效樣本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A57EC23-999A-4215-913D-074FE8C22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4250841"/>
            <a:ext cx="1975691" cy="2174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3508EA-9ABF-4B75-8690-2CDD39755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50841"/>
            <a:ext cx="893318" cy="18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349718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74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0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7" y="1370436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rot="16200000" flipV="1">
            <a:off x="5466341" y="2169853"/>
            <a:ext cx="497728" cy="1162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336560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1334FC6-5937-49A4-997B-47F6647CF8C3}"/>
              </a:ext>
            </a:extLst>
          </p:cNvPr>
          <p:cNvSpPr/>
          <p:nvPr/>
        </p:nvSpPr>
        <p:spPr>
          <a:xfrm>
            <a:off x="3729678" y="2275641"/>
            <a:ext cx="1404488" cy="452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將該部分遮住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2CB9DAC1-BEA8-4B36-94F4-02A56FA2A569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1389104" y="2502027"/>
            <a:ext cx="2340574" cy="870947"/>
          </a:xfrm>
          <a:prstGeom prst="bentConnector3">
            <a:avLst>
              <a:gd name="adj1" fmla="val 100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2E5EC4-5B82-4DBA-B48D-EF4A8202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2" y="1365361"/>
            <a:ext cx="3267833" cy="2450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F49F1-6A4D-425F-8FAC-309A3B4E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79" y="1365361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3B07F-04FA-4B2E-99EB-87E2CE01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0" y="1365360"/>
            <a:ext cx="3267833" cy="2450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4052BD-FACB-499E-8AFE-453ABA079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7" y="3938156"/>
            <a:ext cx="900677" cy="2009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B8CB9E-278D-4127-AD51-761121C24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938156"/>
            <a:ext cx="900677" cy="20097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952947-FABF-4CB0-BCF9-BFEDBA1B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83" y="3938156"/>
            <a:ext cx="90067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71EC8-8E31-4952-B50C-F1516213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76" y="1269999"/>
            <a:ext cx="3267833" cy="2450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800F8-6DE9-4C43-9CCE-D3201849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18" y="1269998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356C3E-1882-4286-AEB2-00468B42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3267833" cy="2450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71E310-DD63-4242-8539-F91A3D14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36" y="3819933"/>
            <a:ext cx="1000827" cy="22332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81FC0F-28E8-4D1C-B92B-10A3F29E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29" y="3819934"/>
            <a:ext cx="1000827" cy="22332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2D6FAD-4A9C-4B97-BFBF-F96519FD9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88" y="3819932"/>
            <a:ext cx="1000827" cy="2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6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247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681</TotalTime>
  <Words>791</Words>
  <Application>Microsoft Office PowerPoint</Application>
  <PresentationFormat>寬螢幕</PresentationFormat>
  <Paragraphs>267</Paragraphs>
  <Slides>29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偵測多人骨架</vt:lpstr>
      <vt:lpstr>PowerPoint 簡報</vt:lpstr>
      <vt:lpstr>樣本:</vt:lpstr>
      <vt:lpstr>系統分析</vt:lpstr>
      <vt:lpstr>流程圖</vt:lpstr>
      <vt:lpstr>顏色分布作為特徵-CT</vt:lpstr>
      <vt:lpstr>顏色分布作為特徵-T</vt:lpstr>
      <vt:lpstr>系統分析</vt:lpstr>
      <vt:lpstr>流程圖</vt:lpstr>
      <vt:lpstr>時序圖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269</cp:revision>
  <dcterms:created xsi:type="dcterms:W3CDTF">2022-10-27T03:28:02Z</dcterms:created>
  <dcterms:modified xsi:type="dcterms:W3CDTF">2022-12-08T04:20:13Z</dcterms:modified>
</cp:coreProperties>
</file>